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4" roundtripDataSignature="AMtx7miPJpYQnlhX7csyh9O08+8gltWm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 name="Google Shape;4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7" name="Google Shape;4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 name="Google Shape;5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83c65017e2_0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 name="Google Shape;60;g283c65017e2_0_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8e1919c194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 name="Google Shape;67;g28e1919c194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28e1919c194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3" name="Google Shape;73;g28e1919c194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8e1919c194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9" name="Google Shape;79;g28e1919c194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8e1919c194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6" name="Google Shape;86;g28e1919c194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081152e2d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2" name="Google Shape;92;gf081152e2d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 Id="rId4" Type="http://schemas.openxmlformats.org/officeDocument/2006/relationships/image" Target="../media/image2.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8" name="Shape 8"/>
        <p:cNvGrpSpPr/>
        <p:nvPr/>
      </p:nvGrpSpPr>
      <p:grpSpPr>
        <a:xfrm>
          <a:off x="0" y="0"/>
          <a:ext cx="0" cy="0"/>
          <a:chOff x="0" y="0"/>
          <a:chExt cx="0" cy="0"/>
        </a:xfrm>
      </p:grpSpPr>
      <p:sp>
        <p:nvSpPr>
          <p:cNvPr id="9" name="Google Shape;9;p5"/>
          <p:cNvSpPr txBox="1"/>
          <p:nvPr>
            <p:ph type="ctrTitle"/>
          </p:nvPr>
        </p:nvSpPr>
        <p:spPr>
          <a:xfrm>
            <a:off x="2176272" y="2803922"/>
            <a:ext cx="5166360" cy="1191006"/>
          </a:xfrm>
          <a:prstGeom prst="rect">
            <a:avLst/>
          </a:prstGeom>
          <a:solidFill>
            <a:srgbClr val="D2433F"/>
          </a:solidFill>
          <a:ln>
            <a:noFill/>
          </a:ln>
        </p:spPr>
        <p:txBody>
          <a:bodyPr anchorCtr="0" anchor="ctr" bIns="45700" lIns="360000" spcFirstLastPara="1" rIns="360000" wrap="square" tIns="45700">
            <a:noAutofit/>
          </a:bodyPr>
          <a:lstStyle>
            <a:lvl1pPr lvl="0" algn="l">
              <a:lnSpc>
                <a:spcPct val="90000"/>
              </a:lnSpc>
              <a:spcBef>
                <a:spcPts val="0"/>
              </a:spcBef>
              <a:spcAft>
                <a:spcPts val="0"/>
              </a:spcAft>
              <a:buClr>
                <a:schemeClr val="lt1"/>
              </a:buClr>
              <a:buSzPts val="2800"/>
              <a:buFont typeface="Arial"/>
              <a:buNone/>
              <a:defRPr b="0" i="0"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0" name="Google Shape;10;p5"/>
          <p:cNvPicPr preferRelativeResize="0"/>
          <p:nvPr/>
        </p:nvPicPr>
        <p:blipFill rotWithShape="1">
          <a:blip r:embed="rId2">
            <a:alphaModFix/>
          </a:blip>
          <a:srcRect b="0" l="0" r="0" t="0"/>
          <a:stretch/>
        </p:blipFill>
        <p:spPr>
          <a:xfrm>
            <a:off x="6182932" y="3970391"/>
            <a:ext cx="2961067" cy="1191007"/>
          </a:xfrm>
          <a:prstGeom prst="rect">
            <a:avLst/>
          </a:prstGeom>
          <a:noFill/>
          <a:ln>
            <a:noFill/>
          </a:ln>
        </p:spPr>
      </p:pic>
      <p:pic>
        <p:nvPicPr>
          <p:cNvPr id="11" name="Google Shape;11;p5"/>
          <p:cNvPicPr preferRelativeResize="0"/>
          <p:nvPr/>
        </p:nvPicPr>
        <p:blipFill rotWithShape="1">
          <a:blip r:embed="rId3">
            <a:alphaModFix/>
          </a:blip>
          <a:srcRect b="0" l="0" r="0" t="0"/>
          <a:stretch/>
        </p:blipFill>
        <p:spPr>
          <a:xfrm>
            <a:off x="8009162" y="4646047"/>
            <a:ext cx="988534" cy="344889"/>
          </a:xfrm>
          <a:prstGeom prst="rect">
            <a:avLst/>
          </a:prstGeom>
          <a:noFill/>
          <a:ln>
            <a:noFill/>
          </a:ln>
        </p:spPr>
      </p:pic>
      <p:pic>
        <p:nvPicPr>
          <p:cNvPr id="12" name="Google Shape;12;p5"/>
          <p:cNvPicPr preferRelativeResize="0"/>
          <p:nvPr/>
        </p:nvPicPr>
        <p:blipFill rotWithShape="1">
          <a:blip r:embed="rId4">
            <a:alphaModFix/>
          </a:blip>
          <a:srcRect b="0" l="0" r="0" t="0"/>
          <a:stretch/>
        </p:blipFill>
        <p:spPr>
          <a:xfrm>
            <a:off x="985266" y="2803922"/>
            <a:ext cx="1191006" cy="119100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3" name="Shape 13"/>
        <p:cNvGrpSpPr/>
        <p:nvPr/>
      </p:nvGrpSpPr>
      <p:grpSpPr>
        <a:xfrm>
          <a:off x="0" y="0"/>
          <a:ext cx="0" cy="0"/>
          <a:chOff x="0" y="0"/>
          <a:chExt cx="0" cy="0"/>
        </a:xfrm>
      </p:grpSpPr>
      <p:sp>
        <p:nvSpPr>
          <p:cNvPr id="14" name="Google Shape;14;p6"/>
          <p:cNvSpPr txBox="1"/>
          <p:nvPr>
            <p:ph type="ctrTitle"/>
          </p:nvPr>
        </p:nvSpPr>
        <p:spPr>
          <a:xfrm>
            <a:off x="1091817" y="4089344"/>
            <a:ext cx="4460424" cy="685518"/>
          </a:xfrm>
          <a:prstGeom prst="rect">
            <a:avLst/>
          </a:prstGeom>
          <a:solidFill>
            <a:srgbClr val="D2433F"/>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5" name="Google Shape;15;p6"/>
          <p:cNvPicPr preferRelativeResize="0"/>
          <p:nvPr/>
        </p:nvPicPr>
        <p:blipFill rotWithShape="1">
          <a:blip r:embed="rId2">
            <a:alphaModFix/>
          </a:blip>
          <a:srcRect b="0" l="0" r="0" t="0"/>
          <a:stretch/>
        </p:blipFill>
        <p:spPr>
          <a:xfrm>
            <a:off x="397565" y="4083488"/>
            <a:ext cx="694252" cy="6942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6" name="Shape 16"/>
        <p:cNvGrpSpPr/>
        <p:nvPr/>
      </p:nvGrpSpPr>
      <p:grpSpPr>
        <a:xfrm>
          <a:off x="0" y="0"/>
          <a:ext cx="0" cy="0"/>
          <a:chOff x="0" y="0"/>
          <a:chExt cx="0" cy="0"/>
        </a:xfrm>
      </p:grpSpPr>
      <p:sp>
        <p:nvSpPr>
          <p:cNvPr id="17" name="Google Shape;17;p7"/>
          <p:cNvSpPr txBox="1"/>
          <p:nvPr>
            <p:ph type="ctrTitle"/>
          </p:nvPr>
        </p:nvSpPr>
        <p:spPr>
          <a:xfrm>
            <a:off x="397565" y="4089344"/>
            <a:ext cx="4460424" cy="685518"/>
          </a:xfrm>
          <a:prstGeom prst="rect">
            <a:avLst/>
          </a:prstGeom>
          <a:solidFill>
            <a:srgbClr val="D2433F"/>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8" name="Google Shape;18;p7"/>
          <p:cNvPicPr preferRelativeResize="0"/>
          <p:nvPr/>
        </p:nvPicPr>
        <p:blipFill rotWithShape="1">
          <a:blip r:embed="rId2">
            <a:alphaModFix/>
          </a:blip>
          <a:srcRect b="0" l="0" r="0" t="0"/>
          <a:stretch/>
        </p:blipFill>
        <p:spPr>
          <a:xfrm>
            <a:off x="7757652" y="3757152"/>
            <a:ext cx="1386348" cy="138634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9"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b="0" l="0" r="0" t="0"/>
          <a:stretch/>
        </p:blipFill>
        <p:spPr>
          <a:xfrm>
            <a:off x="0" y="4114800"/>
            <a:ext cx="1193292" cy="119329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21" name="Shape 21"/>
        <p:cNvGrpSpPr/>
        <p:nvPr/>
      </p:nvGrpSpPr>
      <p:grpSpPr>
        <a:xfrm>
          <a:off x="0" y="0"/>
          <a:ext cx="0" cy="0"/>
          <a:chOff x="0" y="0"/>
          <a:chExt cx="0" cy="0"/>
        </a:xfrm>
      </p:grpSpPr>
      <p:sp>
        <p:nvSpPr>
          <p:cNvPr id="22" name="Google Shape;22;p9"/>
          <p:cNvSpPr txBox="1"/>
          <p:nvPr>
            <p:ph type="ctrTitle"/>
          </p:nvPr>
        </p:nvSpPr>
        <p:spPr>
          <a:xfrm>
            <a:off x="2176272" y="2803922"/>
            <a:ext cx="5166360" cy="1191006"/>
          </a:xfrm>
          <a:prstGeom prst="rect">
            <a:avLst/>
          </a:prstGeom>
          <a:solidFill>
            <a:srgbClr val="EA8A23"/>
          </a:solidFill>
          <a:ln>
            <a:noFill/>
          </a:ln>
        </p:spPr>
        <p:txBody>
          <a:bodyPr anchorCtr="0" anchor="ctr" bIns="45700" lIns="360000" spcFirstLastPara="1" rIns="360000" wrap="square" tIns="45700">
            <a:noAutofit/>
          </a:bodyPr>
          <a:lstStyle>
            <a:lvl1pPr lvl="0" algn="l">
              <a:lnSpc>
                <a:spcPct val="90000"/>
              </a:lnSpc>
              <a:spcBef>
                <a:spcPts val="0"/>
              </a:spcBef>
              <a:spcAft>
                <a:spcPts val="0"/>
              </a:spcAft>
              <a:buClr>
                <a:schemeClr val="lt1"/>
              </a:buClr>
              <a:buSzPts val="2800"/>
              <a:buFont typeface="Arial"/>
              <a:buNone/>
              <a:defRPr b="0" i="0" sz="2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3" name="Google Shape;23;p9"/>
          <p:cNvPicPr preferRelativeResize="0"/>
          <p:nvPr/>
        </p:nvPicPr>
        <p:blipFill rotWithShape="1">
          <a:blip r:embed="rId2">
            <a:alphaModFix/>
          </a:blip>
          <a:srcRect b="0" l="0" r="0" t="0"/>
          <a:stretch/>
        </p:blipFill>
        <p:spPr>
          <a:xfrm>
            <a:off x="6182932" y="3970391"/>
            <a:ext cx="2961067" cy="1191007"/>
          </a:xfrm>
          <a:prstGeom prst="rect">
            <a:avLst/>
          </a:prstGeom>
          <a:noFill/>
          <a:ln>
            <a:noFill/>
          </a:ln>
        </p:spPr>
      </p:pic>
      <p:pic>
        <p:nvPicPr>
          <p:cNvPr id="24" name="Google Shape;24;p9"/>
          <p:cNvPicPr preferRelativeResize="0"/>
          <p:nvPr/>
        </p:nvPicPr>
        <p:blipFill rotWithShape="1">
          <a:blip r:embed="rId3">
            <a:alphaModFix/>
          </a:blip>
          <a:srcRect b="0" l="0" r="0" t="0"/>
          <a:stretch/>
        </p:blipFill>
        <p:spPr>
          <a:xfrm>
            <a:off x="8009162" y="4646047"/>
            <a:ext cx="988534" cy="344889"/>
          </a:xfrm>
          <a:prstGeom prst="rect">
            <a:avLst/>
          </a:prstGeom>
          <a:noFill/>
          <a:ln>
            <a:noFill/>
          </a:ln>
        </p:spPr>
      </p:pic>
      <p:pic>
        <p:nvPicPr>
          <p:cNvPr id="25" name="Google Shape;25;p9"/>
          <p:cNvPicPr preferRelativeResize="0"/>
          <p:nvPr/>
        </p:nvPicPr>
        <p:blipFill rotWithShape="1">
          <a:blip r:embed="rId4">
            <a:alphaModFix/>
          </a:blip>
          <a:srcRect b="0" l="0" r="0" t="0"/>
          <a:stretch/>
        </p:blipFill>
        <p:spPr>
          <a:xfrm>
            <a:off x="985266" y="2803922"/>
            <a:ext cx="1191006" cy="119100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26" name="Shape 26"/>
        <p:cNvGrpSpPr/>
        <p:nvPr/>
      </p:nvGrpSpPr>
      <p:grpSpPr>
        <a:xfrm>
          <a:off x="0" y="0"/>
          <a:ext cx="0" cy="0"/>
          <a:chOff x="0" y="0"/>
          <a:chExt cx="0" cy="0"/>
        </a:xfrm>
      </p:grpSpPr>
      <p:sp>
        <p:nvSpPr>
          <p:cNvPr id="27" name="Google Shape;27;p10"/>
          <p:cNvSpPr txBox="1"/>
          <p:nvPr>
            <p:ph type="ctrTitle"/>
          </p:nvPr>
        </p:nvSpPr>
        <p:spPr>
          <a:xfrm>
            <a:off x="1091817" y="4089344"/>
            <a:ext cx="4460424" cy="685518"/>
          </a:xfrm>
          <a:prstGeom prst="rect">
            <a:avLst/>
          </a:prstGeom>
          <a:solidFill>
            <a:srgbClr val="EA8A23"/>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8" name="Google Shape;28;p10"/>
          <p:cNvPicPr preferRelativeResize="0"/>
          <p:nvPr/>
        </p:nvPicPr>
        <p:blipFill rotWithShape="1">
          <a:blip r:embed="rId2">
            <a:alphaModFix/>
          </a:blip>
          <a:srcRect b="0" l="0" r="0" t="0"/>
          <a:stretch/>
        </p:blipFill>
        <p:spPr>
          <a:xfrm>
            <a:off x="397565" y="4083488"/>
            <a:ext cx="694252" cy="69425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29" name="Shape 29"/>
        <p:cNvGrpSpPr/>
        <p:nvPr/>
      </p:nvGrpSpPr>
      <p:grpSpPr>
        <a:xfrm>
          <a:off x="0" y="0"/>
          <a:ext cx="0" cy="0"/>
          <a:chOff x="0" y="0"/>
          <a:chExt cx="0" cy="0"/>
        </a:xfrm>
      </p:grpSpPr>
      <p:sp>
        <p:nvSpPr>
          <p:cNvPr id="30" name="Google Shape;30;p11"/>
          <p:cNvSpPr txBox="1"/>
          <p:nvPr>
            <p:ph type="ctrTitle"/>
          </p:nvPr>
        </p:nvSpPr>
        <p:spPr>
          <a:xfrm>
            <a:off x="397565" y="4089344"/>
            <a:ext cx="4460424" cy="685518"/>
          </a:xfrm>
          <a:prstGeom prst="rect">
            <a:avLst/>
          </a:prstGeom>
          <a:solidFill>
            <a:srgbClr val="EA8A23"/>
          </a:solidFill>
          <a:ln>
            <a:noFill/>
          </a:ln>
        </p:spPr>
        <p:txBody>
          <a:bodyPr anchorCtr="0" anchor="ctr" bIns="216000" lIns="180000" spcFirstLastPara="1" rIns="180000" wrap="square" tIns="216000">
            <a:spAutoFit/>
          </a:bodyPr>
          <a:lstStyle>
            <a:lvl1pPr lvl="0" algn="l">
              <a:lnSpc>
                <a:spcPct val="90000"/>
              </a:lnSpc>
              <a:spcBef>
                <a:spcPts val="0"/>
              </a:spcBef>
              <a:spcAft>
                <a:spcPts val="0"/>
              </a:spcAft>
              <a:buClr>
                <a:schemeClr val="lt1"/>
              </a:buClr>
              <a:buSzPts val="1800"/>
              <a:buFont typeface="Arial"/>
              <a:buNone/>
              <a:defRPr b="0" i="0" sz="18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31" name="Google Shape;31;p11"/>
          <p:cNvPicPr preferRelativeResize="0"/>
          <p:nvPr/>
        </p:nvPicPr>
        <p:blipFill rotWithShape="1">
          <a:blip r:embed="rId2">
            <a:alphaModFix/>
          </a:blip>
          <a:srcRect b="0" l="0" r="0" t="0"/>
          <a:stretch/>
        </p:blipFill>
        <p:spPr>
          <a:xfrm>
            <a:off x="7757652" y="3757152"/>
            <a:ext cx="1386348" cy="138634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32" name="Shape 32"/>
        <p:cNvGrpSpPr/>
        <p:nvPr/>
      </p:nvGrpSpPr>
      <p:grpSpPr>
        <a:xfrm>
          <a:off x="0" y="0"/>
          <a:ext cx="0" cy="0"/>
          <a:chOff x="0" y="0"/>
          <a:chExt cx="0" cy="0"/>
        </a:xfrm>
      </p:grpSpPr>
      <p:pic>
        <p:nvPicPr>
          <p:cNvPr id="33" name="Google Shape;33;p12"/>
          <p:cNvPicPr preferRelativeResize="0"/>
          <p:nvPr/>
        </p:nvPicPr>
        <p:blipFill rotWithShape="1">
          <a:blip r:embed="rId2">
            <a:alphaModFix/>
          </a:blip>
          <a:srcRect b="0" l="0" r="0" t="0"/>
          <a:stretch/>
        </p:blipFill>
        <p:spPr>
          <a:xfrm>
            <a:off x="0" y="4114800"/>
            <a:ext cx="1193292" cy="119329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4" name="Shape 34"/>
        <p:cNvGrpSpPr/>
        <p:nvPr/>
      </p:nvGrpSpPr>
      <p:grpSpPr>
        <a:xfrm>
          <a:off x="0" y="0"/>
          <a:ext cx="0" cy="0"/>
          <a:chOff x="0" y="0"/>
          <a:chExt cx="0" cy="0"/>
        </a:xfrm>
      </p:grpSpPr>
      <p:sp>
        <p:nvSpPr>
          <p:cNvPr id="35" name="Google Shape;35;p1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D2433F"/>
              </a:buClr>
              <a:buSzPts val="3200"/>
              <a:buFont typeface="Arial"/>
              <a:buNone/>
              <a:defRPr sz="3200">
                <a:solidFill>
                  <a:srgbClr val="D2433F"/>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 type="body"/>
          </p:nvPr>
        </p:nvSpPr>
        <p:spPr>
          <a:xfrm>
            <a:off x="628650" y="1369219"/>
            <a:ext cx="7886700" cy="3159238"/>
          </a:xfrm>
          <a:prstGeom prst="rect">
            <a:avLst/>
          </a:prstGeom>
          <a:noFill/>
          <a:ln>
            <a:noFill/>
          </a:ln>
        </p:spPr>
        <p:txBody>
          <a:bodyPr anchorCtr="0" anchor="t" bIns="45700" lIns="91425" spcFirstLastPara="1" rIns="91425" wrap="square" tIns="45700">
            <a:normAutofit/>
          </a:bodyPr>
          <a:lstStyle>
            <a:lvl1pPr indent="-361950" lvl="0" marL="457200" algn="l">
              <a:lnSpc>
                <a:spcPct val="90000"/>
              </a:lnSpc>
              <a:spcBef>
                <a:spcPts val="750"/>
              </a:spcBef>
              <a:spcAft>
                <a:spcPts val="0"/>
              </a:spcAft>
              <a:buClr>
                <a:schemeClr val="dk1"/>
              </a:buClr>
              <a:buSzPts val="2100"/>
              <a:buChar char="•"/>
              <a:defRPr>
                <a:latin typeface="Arial"/>
                <a:ea typeface="Arial"/>
                <a:cs typeface="Arial"/>
                <a:sym typeface="Arial"/>
              </a:defRPr>
            </a:lvl1pPr>
            <a:lvl2pPr indent="-342900" lvl="1" marL="914400" algn="l">
              <a:lnSpc>
                <a:spcPct val="90000"/>
              </a:lnSpc>
              <a:spcBef>
                <a:spcPts val="375"/>
              </a:spcBef>
              <a:spcAft>
                <a:spcPts val="0"/>
              </a:spcAft>
              <a:buClr>
                <a:schemeClr val="dk1"/>
              </a:buClr>
              <a:buSzPts val="1800"/>
              <a:buChar char="•"/>
              <a:defRPr>
                <a:latin typeface="Arial"/>
                <a:ea typeface="Arial"/>
                <a:cs typeface="Arial"/>
                <a:sym typeface="Arial"/>
              </a:defRPr>
            </a:lvl2pPr>
            <a:lvl3pPr indent="-323850" lvl="2" marL="1371600" algn="l">
              <a:lnSpc>
                <a:spcPct val="90000"/>
              </a:lnSpc>
              <a:spcBef>
                <a:spcPts val="375"/>
              </a:spcBef>
              <a:spcAft>
                <a:spcPts val="0"/>
              </a:spcAft>
              <a:buClr>
                <a:schemeClr val="dk1"/>
              </a:buClr>
              <a:buSzPts val="1500"/>
              <a:buChar char="•"/>
              <a:defRPr>
                <a:latin typeface="Arial"/>
                <a:ea typeface="Arial"/>
                <a:cs typeface="Arial"/>
                <a:sym typeface="Arial"/>
              </a:defRPr>
            </a:lvl3pPr>
            <a:lvl4pPr indent="-314325" lvl="3" marL="1828800" algn="l">
              <a:lnSpc>
                <a:spcPct val="90000"/>
              </a:lnSpc>
              <a:spcBef>
                <a:spcPts val="375"/>
              </a:spcBef>
              <a:spcAft>
                <a:spcPts val="0"/>
              </a:spcAft>
              <a:buClr>
                <a:schemeClr val="dk1"/>
              </a:buClr>
              <a:buSzPts val="1350"/>
              <a:buChar char="•"/>
              <a:defRPr>
                <a:latin typeface="Arial"/>
                <a:ea typeface="Arial"/>
                <a:cs typeface="Arial"/>
                <a:sym typeface="Arial"/>
              </a:defRPr>
            </a:lvl4pPr>
            <a:lvl5pPr indent="-314325" lvl="4" marL="2286000" algn="l">
              <a:lnSpc>
                <a:spcPct val="90000"/>
              </a:lnSpc>
              <a:spcBef>
                <a:spcPts val="375"/>
              </a:spcBef>
              <a:spcAft>
                <a:spcPts val="0"/>
              </a:spcAft>
              <a:buClr>
                <a:schemeClr val="dk1"/>
              </a:buClr>
              <a:buSzPts val="1350"/>
              <a:buChar char="•"/>
              <a:defRPr>
                <a:latin typeface="Arial"/>
                <a:ea typeface="Arial"/>
                <a:cs typeface="Arial"/>
                <a:sym typeface="Arial"/>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pic>
        <p:nvPicPr>
          <p:cNvPr id="37" name="Google Shape;37;p13"/>
          <p:cNvPicPr preferRelativeResize="0"/>
          <p:nvPr/>
        </p:nvPicPr>
        <p:blipFill rotWithShape="1">
          <a:blip r:embed="rId2">
            <a:alphaModFix/>
          </a:blip>
          <a:srcRect b="0" l="0" r="0" t="0"/>
          <a:stretch/>
        </p:blipFill>
        <p:spPr>
          <a:xfrm>
            <a:off x="97426" y="4449248"/>
            <a:ext cx="694252" cy="69425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D2433F"/>
              </a:buClr>
              <a:buSzPts val="3200"/>
              <a:buFont typeface="Arial"/>
              <a:buNone/>
              <a:defRPr b="0" i="0" sz="3200" u="none" cap="none" strike="noStrike">
                <a:solidFill>
                  <a:srgbClr val="D2433F"/>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9.jpg"/><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8.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4.jpg"/><Relationship Id="rId4" Type="http://schemas.openxmlformats.org/officeDocument/2006/relationships/image" Target="../media/image14.jpg"/><Relationship Id="rId5" Type="http://schemas.openxmlformats.org/officeDocument/2006/relationships/image" Target="../media/image22.jpg"/><Relationship Id="rId6"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pic>
        <p:nvPicPr>
          <p:cNvPr id="42" name="Google Shape;42;p1"/>
          <p:cNvPicPr preferRelativeResize="0"/>
          <p:nvPr/>
        </p:nvPicPr>
        <p:blipFill>
          <a:blip r:embed="rId3">
            <a:alphaModFix/>
          </a:blip>
          <a:stretch>
            <a:fillRect/>
          </a:stretch>
        </p:blipFill>
        <p:spPr>
          <a:xfrm>
            <a:off x="2025450" y="170375"/>
            <a:ext cx="6894925" cy="4595501"/>
          </a:xfrm>
          <a:prstGeom prst="rect">
            <a:avLst/>
          </a:prstGeom>
          <a:noFill/>
          <a:ln>
            <a:noFill/>
          </a:ln>
        </p:spPr>
      </p:pic>
      <p:sp>
        <p:nvSpPr>
          <p:cNvPr id="43" name="Google Shape;43;p1"/>
          <p:cNvSpPr txBox="1"/>
          <p:nvPr>
            <p:ph type="ctrTitle"/>
          </p:nvPr>
        </p:nvSpPr>
        <p:spPr>
          <a:xfrm>
            <a:off x="1314975" y="4201300"/>
            <a:ext cx="7679400" cy="760200"/>
          </a:xfrm>
          <a:prstGeom prst="rect">
            <a:avLst/>
          </a:prstGeom>
          <a:solidFill>
            <a:srgbClr val="D2433F"/>
          </a:solidFill>
          <a:ln>
            <a:noFill/>
          </a:ln>
        </p:spPr>
        <p:txBody>
          <a:bodyPr anchorCtr="0" anchor="ctr" bIns="45700" lIns="360000" spcFirstLastPara="1" rIns="360000" wrap="square" tIns="45700">
            <a:noAutofit/>
          </a:bodyPr>
          <a:lstStyle/>
          <a:p>
            <a:pPr indent="0" lvl="0" marL="0" rtl="0" algn="l">
              <a:lnSpc>
                <a:spcPct val="90000"/>
              </a:lnSpc>
              <a:spcBef>
                <a:spcPts val="0"/>
              </a:spcBef>
              <a:spcAft>
                <a:spcPts val="0"/>
              </a:spcAft>
              <a:buSzPts val="2800"/>
              <a:buNone/>
            </a:pPr>
            <a:r>
              <a:rPr lang="en-US"/>
              <a:t>Help kinderen in Oekraïne de oorlog door</a:t>
            </a:r>
            <a:endParaRPr/>
          </a:p>
        </p:txBody>
      </p:sp>
      <p:pic>
        <p:nvPicPr>
          <p:cNvPr id="44" name="Google Shape;44;p1"/>
          <p:cNvPicPr preferRelativeResize="0"/>
          <p:nvPr/>
        </p:nvPicPr>
        <p:blipFill rotWithShape="1">
          <a:blip r:embed="rId4">
            <a:alphaModFix/>
          </a:blip>
          <a:srcRect b="0" l="39493" r="19384" t="21197"/>
          <a:stretch/>
        </p:blipFill>
        <p:spPr>
          <a:xfrm rot="-512112">
            <a:off x="470675" y="383376"/>
            <a:ext cx="1895528" cy="24209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pic>
        <p:nvPicPr>
          <p:cNvPr id="49" name="Google Shape;49;p2"/>
          <p:cNvPicPr preferRelativeResize="0"/>
          <p:nvPr/>
        </p:nvPicPr>
        <p:blipFill rotWithShape="1">
          <a:blip r:embed="rId3">
            <a:alphaModFix/>
          </a:blip>
          <a:srcRect b="-4250" l="0" r="2761" t="6086"/>
          <a:stretch/>
        </p:blipFill>
        <p:spPr>
          <a:xfrm>
            <a:off x="1091825" y="178900"/>
            <a:ext cx="7504200" cy="4843150"/>
          </a:xfrm>
          <a:prstGeom prst="rect">
            <a:avLst/>
          </a:prstGeom>
          <a:noFill/>
          <a:ln>
            <a:noFill/>
          </a:ln>
        </p:spPr>
      </p:pic>
      <p:sp>
        <p:nvSpPr>
          <p:cNvPr id="50" name="Google Shape;50;p2"/>
          <p:cNvSpPr txBox="1"/>
          <p:nvPr>
            <p:ph type="ctrTitle"/>
          </p:nvPr>
        </p:nvSpPr>
        <p:spPr>
          <a:xfrm>
            <a:off x="1091830" y="4089350"/>
            <a:ext cx="7504200" cy="9327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Er is bijna geen kind in Oekraïne dat in de afgelopen maanden niet is blootgesteld aan de gevolgen van de oorlog in hun land. Dat laat sporen na.</a:t>
            </a:r>
            <a:endParaRPr b="1" sz="15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3"/>
          <p:cNvSpPr txBox="1"/>
          <p:nvPr>
            <p:ph type="ctrTitle"/>
          </p:nvPr>
        </p:nvSpPr>
        <p:spPr>
          <a:xfrm>
            <a:off x="366300" y="3471600"/>
            <a:ext cx="8411400" cy="11982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"Kinderen lopen kans op een depressie, posttraumatische stressstoornis en andere mentale problemen. Ze hebben een einde aan deze oorlog nodig om hun kindertijd terug te krijgen en te beginnen met genezing en herstel."</a:t>
            </a:r>
            <a:endParaRPr b="1" sz="1500"/>
          </a:p>
        </p:txBody>
      </p:sp>
      <p:pic>
        <p:nvPicPr>
          <p:cNvPr id="56" name="Google Shape;56;p3"/>
          <p:cNvPicPr preferRelativeResize="0"/>
          <p:nvPr/>
        </p:nvPicPr>
        <p:blipFill rotWithShape="1">
          <a:blip r:embed="rId3">
            <a:alphaModFix/>
          </a:blip>
          <a:srcRect b="0" l="16790" r="5870" t="0"/>
          <a:stretch/>
        </p:blipFill>
        <p:spPr>
          <a:xfrm>
            <a:off x="366300" y="173700"/>
            <a:ext cx="3673923" cy="3166049"/>
          </a:xfrm>
          <a:prstGeom prst="rect">
            <a:avLst/>
          </a:prstGeom>
          <a:noFill/>
          <a:ln>
            <a:noFill/>
          </a:ln>
        </p:spPr>
      </p:pic>
      <p:pic>
        <p:nvPicPr>
          <p:cNvPr id="57" name="Google Shape;57;p3"/>
          <p:cNvPicPr preferRelativeResize="0"/>
          <p:nvPr/>
        </p:nvPicPr>
        <p:blipFill rotWithShape="1">
          <a:blip r:embed="rId4">
            <a:alphaModFix/>
          </a:blip>
          <a:srcRect b="0" l="5487" r="3503" t="0"/>
          <a:stretch/>
        </p:blipFill>
        <p:spPr>
          <a:xfrm>
            <a:off x="4453450" y="173325"/>
            <a:ext cx="4324250" cy="3166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g283c65017e2_0_6"/>
          <p:cNvSpPr txBox="1"/>
          <p:nvPr>
            <p:ph type="ctrTitle"/>
          </p:nvPr>
        </p:nvSpPr>
        <p:spPr>
          <a:xfrm>
            <a:off x="366300" y="3482250"/>
            <a:ext cx="8411400" cy="9327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Veiligheid, stabiliteit en psychosociale ondersteuning. Dat is precies wat Kerk in Actie wil bieden aan kinderen in Oekraïne. </a:t>
            </a:r>
            <a:endParaRPr b="1" sz="1500"/>
          </a:p>
        </p:txBody>
      </p:sp>
      <p:pic>
        <p:nvPicPr>
          <p:cNvPr id="63" name="Google Shape;63;g283c65017e2_0_6"/>
          <p:cNvPicPr preferRelativeResize="0"/>
          <p:nvPr/>
        </p:nvPicPr>
        <p:blipFill rotWithShape="1">
          <a:blip r:embed="rId3">
            <a:alphaModFix/>
          </a:blip>
          <a:srcRect b="0" l="5408" r="11892" t="0"/>
          <a:stretch/>
        </p:blipFill>
        <p:spPr>
          <a:xfrm>
            <a:off x="366300" y="206025"/>
            <a:ext cx="3848376" cy="3101399"/>
          </a:xfrm>
          <a:prstGeom prst="rect">
            <a:avLst/>
          </a:prstGeom>
          <a:noFill/>
          <a:ln>
            <a:noFill/>
          </a:ln>
        </p:spPr>
      </p:pic>
      <p:pic>
        <p:nvPicPr>
          <p:cNvPr id="64" name="Google Shape;64;g283c65017e2_0_6"/>
          <p:cNvPicPr preferRelativeResize="0"/>
          <p:nvPr/>
        </p:nvPicPr>
        <p:blipFill rotWithShape="1">
          <a:blip r:embed="rId4">
            <a:alphaModFix/>
          </a:blip>
          <a:srcRect b="0" l="4858" r="7129" t="0"/>
          <a:stretch/>
        </p:blipFill>
        <p:spPr>
          <a:xfrm>
            <a:off x="4492486" y="206025"/>
            <a:ext cx="4095688" cy="31013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pic>
        <p:nvPicPr>
          <p:cNvPr id="69" name="Google Shape;69;g28e1919c194_0_0"/>
          <p:cNvPicPr preferRelativeResize="0"/>
          <p:nvPr/>
        </p:nvPicPr>
        <p:blipFill>
          <a:blip r:embed="rId3">
            <a:alphaModFix/>
          </a:blip>
          <a:stretch>
            <a:fillRect/>
          </a:stretch>
        </p:blipFill>
        <p:spPr>
          <a:xfrm>
            <a:off x="781475" y="130450"/>
            <a:ext cx="7325701" cy="4882602"/>
          </a:xfrm>
          <a:prstGeom prst="rect">
            <a:avLst/>
          </a:prstGeom>
          <a:noFill/>
          <a:ln>
            <a:noFill/>
          </a:ln>
        </p:spPr>
      </p:pic>
      <p:sp>
        <p:nvSpPr>
          <p:cNvPr id="70" name="Google Shape;70;g28e1919c194_0_0"/>
          <p:cNvSpPr txBox="1"/>
          <p:nvPr>
            <p:ph type="ctrTitle"/>
          </p:nvPr>
        </p:nvSpPr>
        <p:spPr>
          <a:xfrm>
            <a:off x="452625" y="130450"/>
            <a:ext cx="8073900" cy="9327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Kerk in Actie biedt kinderen in Oekraïne een veilige plek om te spelen. De vierjarige </a:t>
            </a:r>
            <a:endParaRPr b="1" sz="1500"/>
          </a:p>
          <a:p>
            <a:pPr indent="0" lvl="0" marL="0" rtl="0" algn="l">
              <a:lnSpc>
                <a:spcPct val="115000"/>
              </a:lnSpc>
              <a:spcBef>
                <a:spcPts val="0"/>
              </a:spcBef>
              <a:spcAft>
                <a:spcPts val="0"/>
              </a:spcAft>
              <a:buClr>
                <a:schemeClr val="dk1"/>
              </a:buClr>
              <a:buSzPts val="1100"/>
              <a:buFont typeface="Arial"/>
              <a:buNone/>
            </a:pPr>
            <a:r>
              <a:rPr b="1" lang="en-US" sz="1500"/>
              <a:t>Arina Yakymenko kreeg een eigen bed in het opvangcentrum van Kamianske.</a:t>
            </a:r>
            <a:endParaRPr b="1" sz="15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 name="Shape 74"/>
        <p:cNvGrpSpPr/>
        <p:nvPr/>
      </p:nvGrpSpPr>
      <p:grpSpPr>
        <a:xfrm>
          <a:off x="0" y="0"/>
          <a:ext cx="0" cy="0"/>
          <a:chOff x="0" y="0"/>
          <a:chExt cx="0" cy="0"/>
        </a:xfrm>
      </p:grpSpPr>
      <p:pic>
        <p:nvPicPr>
          <p:cNvPr id="75" name="Google Shape;75;g28e1919c194_0_7"/>
          <p:cNvPicPr preferRelativeResize="0"/>
          <p:nvPr/>
        </p:nvPicPr>
        <p:blipFill>
          <a:blip r:embed="rId3">
            <a:alphaModFix/>
          </a:blip>
          <a:stretch>
            <a:fillRect/>
          </a:stretch>
        </p:blipFill>
        <p:spPr>
          <a:xfrm>
            <a:off x="1159598" y="234563"/>
            <a:ext cx="7235400" cy="4822426"/>
          </a:xfrm>
          <a:prstGeom prst="rect">
            <a:avLst/>
          </a:prstGeom>
          <a:noFill/>
          <a:ln>
            <a:noFill/>
          </a:ln>
        </p:spPr>
      </p:pic>
      <p:sp>
        <p:nvSpPr>
          <p:cNvPr id="76" name="Google Shape;76;g28e1919c194_0_7"/>
          <p:cNvSpPr txBox="1"/>
          <p:nvPr>
            <p:ph type="ctrTitle"/>
          </p:nvPr>
        </p:nvSpPr>
        <p:spPr>
          <a:xfrm>
            <a:off x="535050" y="136050"/>
            <a:ext cx="8073900" cy="11982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Oekraïense gezinnen krijgen een voedsel- en zadenpakket, zodat er toch eten op tafel is. Zlata Dudko (10) en haar familie ontvingen een zadenpakket op de plek waar ze noodgedwongen het einde van de oorlog moeten afwachten. </a:t>
            </a:r>
            <a:endParaRPr b="1"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 name="Shape 80"/>
        <p:cNvGrpSpPr/>
        <p:nvPr/>
      </p:nvGrpSpPr>
      <p:grpSpPr>
        <a:xfrm>
          <a:off x="0" y="0"/>
          <a:ext cx="0" cy="0"/>
          <a:chOff x="0" y="0"/>
          <a:chExt cx="0" cy="0"/>
        </a:xfrm>
      </p:grpSpPr>
      <p:pic>
        <p:nvPicPr>
          <p:cNvPr id="81" name="Google Shape;81;g28e1919c194_0_13"/>
          <p:cNvPicPr preferRelativeResize="0"/>
          <p:nvPr/>
        </p:nvPicPr>
        <p:blipFill>
          <a:blip r:embed="rId3">
            <a:alphaModFix/>
          </a:blip>
          <a:stretch>
            <a:fillRect/>
          </a:stretch>
        </p:blipFill>
        <p:spPr>
          <a:xfrm>
            <a:off x="1458822" y="103963"/>
            <a:ext cx="7405174" cy="4935574"/>
          </a:xfrm>
          <a:prstGeom prst="rect">
            <a:avLst/>
          </a:prstGeom>
          <a:noFill/>
          <a:ln>
            <a:noFill/>
          </a:ln>
        </p:spPr>
      </p:pic>
      <p:pic>
        <p:nvPicPr>
          <p:cNvPr id="82" name="Google Shape;82;g28e1919c194_0_13"/>
          <p:cNvPicPr preferRelativeResize="0"/>
          <p:nvPr/>
        </p:nvPicPr>
        <p:blipFill rotWithShape="1">
          <a:blip r:embed="rId4">
            <a:alphaModFix/>
          </a:blip>
          <a:srcRect b="0" l="29639" r="22571" t="20992"/>
          <a:stretch/>
        </p:blipFill>
        <p:spPr>
          <a:xfrm rot="-420364">
            <a:off x="324236" y="400629"/>
            <a:ext cx="2451106" cy="2700766"/>
          </a:xfrm>
          <a:prstGeom prst="rect">
            <a:avLst/>
          </a:prstGeom>
          <a:noFill/>
          <a:ln>
            <a:noFill/>
          </a:ln>
        </p:spPr>
      </p:pic>
      <p:sp>
        <p:nvSpPr>
          <p:cNvPr id="83" name="Google Shape;83;g28e1919c194_0_13"/>
          <p:cNvSpPr txBox="1"/>
          <p:nvPr>
            <p:ph type="ctrTitle"/>
          </p:nvPr>
        </p:nvSpPr>
        <p:spPr>
          <a:xfrm>
            <a:off x="987450" y="3841325"/>
            <a:ext cx="8073900" cy="11982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Denis Nastachenko van negen vluchtte samen met zijn moeder en zus vanuit Charkov naar Cherkasy. In een speciaal centrum voor gevluchte Oekraïeners krijgt hij psychosociale hulp en kan hij met Lego spelen.</a:t>
            </a:r>
            <a:endParaRPr b="1" sz="1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 name="Shape 87"/>
        <p:cNvGrpSpPr/>
        <p:nvPr/>
      </p:nvGrpSpPr>
      <p:grpSpPr>
        <a:xfrm>
          <a:off x="0" y="0"/>
          <a:ext cx="0" cy="0"/>
          <a:chOff x="0" y="0"/>
          <a:chExt cx="0" cy="0"/>
        </a:xfrm>
      </p:grpSpPr>
      <p:pic>
        <p:nvPicPr>
          <p:cNvPr id="88" name="Google Shape;88;g28e1919c194_0_20"/>
          <p:cNvPicPr preferRelativeResize="0"/>
          <p:nvPr/>
        </p:nvPicPr>
        <p:blipFill rotWithShape="1">
          <a:blip r:embed="rId3">
            <a:alphaModFix/>
          </a:blip>
          <a:srcRect b="0" l="9346" r="0" t="0"/>
          <a:stretch/>
        </p:blipFill>
        <p:spPr>
          <a:xfrm>
            <a:off x="163700" y="97525"/>
            <a:ext cx="6529423" cy="4800476"/>
          </a:xfrm>
          <a:prstGeom prst="rect">
            <a:avLst/>
          </a:prstGeom>
          <a:noFill/>
          <a:ln>
            <a:noFill/>
          </a:ln>
        </p:spPr>
      </p:pic>
      <p:sp>
        <p:nvSpPr>
          <p:cNvPr id="89" name="Google Shape;89;g28e1919c194_0_20"/>
          <p:cNvSpPr txBox="1"/>
          <p:nvPr>
            <p:ph type="ctrTitle"/>
          </p:nvPr>
        </p:nvSpPr>
        <p:spPr>
          <a:xfrm>
            <a:off x="6207625" y="40013"/>
            <a:ext cx="2763600" cy="49155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115000"/>
              </a:lnSpc>
              <a:spcBef>
                <a:spcPts val="0"/>
              </a:spcBef>
              <a:spcAft>
                <a:spcPts val="0"/>
              </a:spcAft>
              <a:buClr>
                <a:schemeClr val="dk1"/>
              </a:buClr>
              <a:buSzPts val="1100"/>
              <a:buFont typeface="Arial"/>
              <a:buNone/>
            </a:pPr>
            <a:r>
              <a:rPr b="1" lang="en-US" sz="1500"/>
              <a:t>Het geweld bezorgt veel kinderen nog nachtmerries. Yehor (12) </a:t>
            </a:r>
            <a:r>
              <a:rPr b="1" lang="en-US" sz="1500"/>
              <a:t> weet nog goed dat hij op de grond moest gaan liggen en nergens heen mocht rennen als ze iets hoorden zoemen of fluiten. </a:t>
            </a:r>
            <a:endParaRPr b="1" sz="1500"/>
          </a:p>
          <a:p>
            <a:pPr indent="0" lvl="0" marL="0" rtl="0" algn="l">
              <a:lnSpc>
                <a:spcPct val="115000"/>
              </a:lnSpc>
              <a:spcBef>
                <a:spcPts val="0"/>
              </a:spcBef>
              <a:spcAft>
                <a:spcPts val="0"/>
              </a:spcAft>
              <a:buClr>
                <a:schemeClr val="dk1"/>
              </a:buClr>
              <a:buSzPts val="1100"/>
              <a:buFont typeface="Arial"/>
              <a:buNone/>
            </a:pPr>
            <a:br>
              <a:rPr b="1" lang="en-US" sz="1500"/>
            </a:br>
            <a:r>
              <a:rPr b="1" lang="en-US" sz="1500"/>
              <a:t>Met voedselkeukens en mobiele plekken om even op te warmen helpt Kerk in Actie samen met Oekraïense kerken kinderen en hun ouders deze moeilijke tijd door. </a:t>
            </a:r>
            <a:endParaRPr b="1" sz="15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2433F"/>
        </a:solidFill>
      </p:bgPr>
    </p:bg>
    <p:spTree>
      <p:nvGrpSpPr>
        <p:cNvPr id="93" name="Shape 93"/>
        <p:cNvGrpSpPr/>
        <p:nvPr/>
      </p:nvGrpSpPr>
      <p:grpSpPr>
        <a:xfrm>
          <a:off x="0" y="0"/>
          <a:ext cx="0" cy="0"/>
          <a:chOff x="0" y="0"/>
          <a:chExt cx="0" cy="0"/>
        </a:xfrm>
      </p:grpSpPr>
      <p:sp>
        <p:nvSpPr>
          <p:cNvPr id="94" name="Google Shape;94;gf081152e2d_0_0"/>
          <p:cNvSpPr txBox="1"/>
          <p:nvPr>
            <p:ph type="ctrTitle"/>
          </p:nvPr>
        </p:nvSpPr>
        <p:spPr>
          <a:xfrm>
            <a:off x="2096640" y="1662069"/>
            <a:ext cx="4460400" cy="935100"/>
          </a:xfrm>
          <a:prstGeom prst="rect">
            <a:avLst/>
          </a:prstGeom>
          <a:solidFill>
            <a:srgbClr val="D2433F"/>
          </a:solidFill>
          <a:ln>
            <a:noFill/>
          </a:ln>
        </p:spPr>
        <p:txBody>
          <a:bodyPr anchorCtr="0" anchor="ctr" bIns="216000" lIns="180000" spcFirstLastPara="1" rIns="180000" wrap="square" tIns="216000">
            <a:spAutoFit/>
          </a:bodyPr>
          <a:lstStyle/>
          <a:p>
            <a:pPr indent="0" lvl="0" marL="0" rtl="0" algn="l">
              <a:lnSpc>
                <a:spcPct val="90000"/>
              </a:lnSpc>
              <a:spcBef>
                <a:spcPts val="0"/>
              </a:spcBef>
              <a:spcAft>
                <a:spcPts val="0"/>
              </a:spcAft>
              <a:buClr>
                <a:schemeClr val="lt1"/>
              </a:buClr>
              <a:buSzPts val="1800"/>
              <a:buFont typeface="Arial"/>
              <a:buNone/>
            </a:pPr>
            <a:r>
              <a:t/>
            </a:r>
            <a:endParaRPr/>
          </a:p>
          <a:p>
            <a:pPr indent="0" lvl="0" marL="0" rtl="0" algn="l">
              <a:lnSpc>
                <a:spcPct val="90000"/>
              </a:lnSpc>
              <a:spcBef>
                <a:spcPts val="0"/>
              </a:spcBef>
              <a:spcAft>
                <a:spcPts val="0"/>
              </a:spcAft>
              <a:buClr>
                <a:schemeClr val="lt1"/>
              </a:buClr>
              <a:buSzPts val="1800"/>
              <a:buFont typeface="Arial"/>
              <a:buNone/>
            </a:pPr>
            <a:r>
              <a:t/>
            </a:r>
            <a:endParaRPr/>
          </a:p>
        </p:txBody>
      </p:sp>
      <p:sp>
        <p:nvSpPr>
          <p:cNvPr id="95" name="Google Shape;95;gf081152e2d_0_0"/>
          <p:cNvSpPr txBox="1"/>
          <p:nvPr/>
        </p:nvSpPr>
        <p:spPr>
          <a:xfrm>
            <a:off x="718900" y="574075"/>
            <a:ext cx="7215900" cy="128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100">
                <a:solidFill>
                  <a:schemeClr val="lt1"/>
                </a:solidFill>
              </a:rPr>
              <a:t>Met jouw steun kan Kerk in Actie kinderen in Oekraïne deze verschrikkelijke tijd door helpen. Doe je mee? Bedankt voor je gift!</a:t>
            </a:r>
            <a:endParaRPr sz="2100">
              <a:solidFill>
                <a:schemeClr val="lt1"/>
              </a:solidFill>
            </a:endParaRPr>
          </a:p>
        </p:txBody>
      </p:sp>
      <p:pic>
        <p:nvPicPr>
          <p:cNvPr id="96" name="Google Shape;96;gf081152e2d_0_0"/>
          <p:cNvPicPr preferRelativeResize="0"/>
          <p:nvPr/>
        </p:nvPicPr>
        <p:blipFill rotWithShape="1">
          <a:blip r:embed="rId3">
            <a:alphaModFix/>
          </a:blip>
          <a:srcRect b="26384" l="31646" r="26871" t="16094"/>
          <a:stretch/>
        </p:blipFill>
        <p:spPr>
          <a:xfrm>
            <a:off x="287025" y="2004900"/>
            <a:ext cx="2275876" cy="2103325"/>
          </a:xfrm>
          <a:prstGeom prst="rect">
            <a:avLst/>
          </a:prstGeom>
          <a:noFill/>
          <a:ln>
            <a:noFill/>
          </a:ln>
        </p:spPr>
      </p:pic>
      <p:pic>
        <p:nvPicPr>
          <p:cNvPr id="97" name="Google Shape;97;gf081152e2d_0_0"/>
          <p:cNvPicPr preferRelativeResize="0"/>
          <p:nvPr/>
        </p:nvPicPr>
        <p:blipFill rotWithShape="1">
          <a:blip r:embed="rId4">
            <a:alphaModFix/>
          </a:blip>
          <a:srcRect b="0" l="25987" r="17823" t="17904"/>
          <a:stretch/>
        </p:blipFill>
        <p:spPr>
          <a:xfrm>
            <a:off x="2562900" y="2004900"/>
            <a:ext cx="2159862" cy="2103325"/>
          </a:xfrm>
          <a:prstGeom prst="rect">
            <a:avLst/>
          </a:prstGeom>
          <a:noFill/>
          <a:ln>
            <a:noFill/>
          </a:ln>
        </p:spPr>
      </p:pic>
      <p:pic>
        <p:nvPicPr>
          <p:cNvPr id="98" name="Google Shape;98;gf081152e2d_0_0"/>
          <p:cNvPicPr preferRelativeResize="0"/>
          <p:nvPr/>
        </p:nvPicPr>
        <p:blipFill rotWithShape="1">
          <a:blip r:embed="rId5">
            <a:alphaModFix/>
          </a:blip>
          <a:srcRect b="0" l="21140" r="14641" t="0"/>
          <a:stretch/>
        </p:blipFill>
        <p:spPr>
          <a:xfrm>
            <a:off x="6656864" y="2004900"/>
            <a:ext cx="2026685" cy="2103325"/>
          </a:xfrm>
          <a:prstGeom prst="rect">
            <a:avLst/>
          </a:prstGeom>
          <a:noFill/>
          <a:ln>
            <a:noFill/>
          </a:ln>
        </p:spPr>
      </p:pic>
      <p:pic>
        <p:nvPicPr>
          <p:cNvPr id="99" name="Google Shape;99;gf081152e2d_0_0"/>
          <p:cNvPicPr preferRelativeResize="0"/>
          <p:nvPr/>
        </p:nvPicPr>
        <p:blipFill rotWithShape="1">
          <a:blip r:embed="rId6">
            <a:alphaModFix/>
          </a:blip>
          <a:srcRect b="0" l="25779" r="27390" t="14089"/>
          <a:stretch/>
        </p:blipFill>
        <p:spPr>
          <a:xfrm>
            <a:off x="4720325" y="2004900"/>
            <a:ext cx="1936548" cy="21033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2021-05-20T07:04:40Z</dcterms:created>
  <dc:creator>Jos Almekinders</dc:creator>
</cp:coreProperties>
</file>